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5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9745" y="1193798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tr-TR" dirty="0" smtClean="0"/>
              <a:t>Yapay Ağlar Projesi</a:t>
            </a:r>
            <a:br>
              <a:rPr lang="tr-TR" dirty="0" smtClean="0"/>
            </a:br>
            <a:r>
              <a:rPr lang="tr-TR" sz="3600" dirty="0"/>
              <a:t>Köpekleri türlerine göre sınıflandırma​</a:t>
            </a:r>
            <a:br>
              <a:rPr lang="tr-TR" sz="3600" dirty="0"/>
            </a:br>
            <a:r>
              <a:rPr lang="tr-TR" sz="3600" dirty="0"/>
              <a:t>(Image Classification)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744" y="4006912"/>
            <a:ext cx="8915399" cy="1126283"/>
          </a:xfrm>
        </p:spPr>
        <p:txBody>
          <a:bodyPr/>
          <a:lstStyle/>
          <a:p>
            <a:pPr algn="ctr"/>
            <a:r>
              <a:rPr lang="tr-TR" dirty="0" smtClean="0"/>
              <a:t>Tayfur Dindar - 121620131023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7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458" y="429376"/>
            <a:ext cx="8911687" cy="1280890"/>
          </a:xfrm>
        </p:spPr>
        <p:txBody>
          <a:bodyPr/>
          <a:lstStyle/>
          <a:p>
            <a:pPr algn="ctr"/>
            <a:r>
              <a:rPr lang="tr-TR" dirty="0" smtClean="0"/>
              <a:t>Sonuçlar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354359" y="3054564"/>
            <a:ext cx="4460509" cy="325215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indent="-342900" algn="ctr">
              <a:buAutoNum type="arabicPeriod"/>
            </a:pPr>
            <a:r>
              <a:rPr lang="tr-TR" sz="1400" dirty="0" smtClean="0"/>
              <a:t>Model (step:100)</a:t>
            </a:r>
          </a:p>
          <a:p>
            <a:pPr algn="ctr"/>
            <a:r>
              <a:rPr lang="tr-TR" sz="1100" dirty="0" smtClean="0"/>
              <a:t> </a:t>
            </a:r>
            <a:r>
              <a:rPr lang="tr-TR" sz="1100" dirty="0"/>
              <a:t>Test edilen :test\Dog_AmericanStaff\Americanstaff_ (65).jpg</a:t>
            </a:r>
          </a:p>
          <a:p>
            <a:pPr algn="ctr"/>
            <a:r>
              <a:rPr lang="tr-TR" sz="1100" dirty="0"/>
              <a:t> Test sonucu :dog americanstaff</a:t>
            </a:r>
          </a:p>
          <a:p>
            <a:pPr algn="ctr"/>
            <a:r>
              <a:rPr lang="tr-TR" sz="1100" dirty="0"/>
              <a:t> Test orani :0.33070996403694153</a:t>
            </a:r>
            <a:endParaRPr lang="tr-TR" sz="1100" dirty="0" smtClean="0"/>
          </a:p>
          <a:p>
            <a:pPr algn="ctr"/>
            <a:r>
              <a:rPr lang="tr-TR" sz="1400" dirty="0" smtClean="0"/>
              <a:t>2. Model (step:1000)</a:t>
            </a:r>
          </a:p>
          <a:p>
            <a:pPr algn="ctr"/>
            <a:r>
              <a:rPr lang="tr-TR" sz="1100" dirty="0"/>
              <a:t> Test edilen :test\Dog_AmericanStaff\Americanstaff_ (65).jpg</a:t>
            </a:r>
          </a:p>
          <a:p>
            <a:pPr algn="ctr"/>
            <a:r>
              <a:rPr lang="tr-TR" sz="1100" dirty="0"/>
              <a:t> Test sonucu :dog americanstaff</a:t>
            </a:r>
          </a:p>
          <a:p>
            <a:pPr algn="ctr"/>
            <a:r>
              <a:rPr lang="tr-TR" sz="1100" dirty="0"/>
              <a:t> Test orani :0.7176322937011719</a:t>
            </a:r>
            <a:endParaRPr lang="tr-TR" sz="1100" dirty="0" smtClean="0"/>
          </a:p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354360" y="1194619"/>
            <a:ext cx="9653610" cy="987864"/>
          </a:xfrm>
        </p:spPr>
        <p:txBody>
          <a:bodyPr>
            <a:normAutofit/>
          </a:bodyPr>
          <a:lstStyle/>
          <a:p>
            <a:r>
              <a:rPr lang="tr-TR" sz="1600" dirty="0" smtClean="0"/>
              <a:t>Yaptığım 4 farklı testin sonuçlarına göre 100 adım olarak gerçekleştirdiğim modele göre 1000 adım olarak eğitilen model arasında ciddi farklar oluştu.</a:t>
            </a:r>
          </a:p>
          <a:p>
            <a:r>
              <a:rPr lang="tr-TR" sz="1600" dirty="0" smtClean="0"/>
              <a:t>Fakat 1000 , 3000 ve 7000 adımla oluşturulan modellerin test sonuçlarında çok fazla fark oluşmadı. 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7181165" y="3054563"/>
            <a:ext cx="3999001" cy="325215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tr-TR" sz="1400" dirty="0" smtClean="0"/>
              <a:t>3. Model </a:t>
            </a:r>
            <a:r>
              <a:rPr lang="tr-TR" sz="1400" dirty="0"/>
              <a:t>(</a:t>
            </a:r>
            <a:r>
              <a:rPr lang="tr-TR" sz="1400" dirty="0" smtClean="0"/>
              <a:t>step:3000</a:t>
            </a:r>
            <a:r>
              <a:rPr lang="tr-TR" sz="1400" dirty="0"/>
              <a:t>)</a:t>
            </a:r>
          </a:p>
          <a:p>
            <a:pPr algn="ctr"/>
            <a:r>
              <a:rPr lang="tr-TR" sz="1100" dirty="0"/>
              <a:t>Test edilen :test\Dog_AmericanStaff\Americanstaff_ (65).jpg</a:t>
            </a:r>
          </a:p>
          <a:p>
            <a:pPr algn="ctr"/>
            <a:r>
              <a:rPr lang="tr-TR" sz="1100" dirty="0"/>
              <a:t> Test sonucu :dog americanstaff</a:t>
            </a:r>
          </a:p>
          <a:p>
            <a:pPr algn="ctr"/>
            <a:r>
              <a:rPr lang="tr-TR" sz="1100" dirty="0"/>
              <a:t> Test orani :</a:t>
            </a:r>
            <a:r>
              <a:rPr lang="tr-TR" sz="1100" dirty="0" smtClean="0"/>
              <a:t>0.8393075466156006</a:t>
            </a:r>
          </a:p>
          <a:p>
            <a:pPr algn="ctr"/>
            <a:r>
              <a:rPr lang="tr-TR" sz="1400" dirty="0" smtClean="0"/>
              <a:t>4. </a:t>
            </a:r>
            <a:r>
              <a:rPr lang="tr-TR" sz="1400" dirty="0"/>
              <a:t>Model (</a:t>
            </a:r>
            <a:r>
              <a:rPr lang="tr-TR" sz="1400" dirty="0" smtClean="0"/>
              <a:t>step:7000</a:t>
            </a:r>
            <a:r>
              <a:rPr lang="tr-TR" sz="1400" dirty="0"/>
              <a:t>)</a:t>
            </a:r>
          </a:p>
          <a:p>
            <a:pPr algn="ctr"/>
            <a:r>
              <a:rPr lang="tr-TR" sz="1100" dirty="0"/>
              <a:t>  Test edilen :test\Dog_AmericanStaff\Americanstaff_ (65).jpg</a:t>
            </a:r>
          </a:p>
          <a:p>
            <a:pPr algn="ctr"/>
            <a:r>
              <a:rPr lang="tr-TR" sz="1100" dirty="0"/>
              <a:t> Test sonucu :dog americanstaff</a:t>
            </a:r>
          </a:p>
          <a:p>
            <a:pPr algn="ctr"/>
            <a:r>
              <a:rPr lang="tr-TR" sz="1100" dirty="0"/>
              <a:t> Test orani :</a:t>
            </a:r>
            <a:r>
              <a:rPr lang="tr-TR" sz="1100" dirty="0" smtClean="0"/>
              <a:t>0.8913803100585938</a:t>
            </a:r>
          </a:p>
          <a:p>
            <a:pPr algn="ctr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276936" y="2218280"/>
            <a:ext cx="5075865" cy="637409"/>
          </a:xfrm>
        </p:spPr>
        <p:txBody>
          <a:bodyPr>
            <a:normAutofit/>
          </a:bodyPr>
          <a:lstStyle/>
          <a:p>
            <a:r>
              <a:rPr lang="tr-TR" dirty="0"/>
              <a:t>Aynı Fotoğrafın Farklı Testlerdeki sonuçları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89212" y="82243"/>
            <a:ext cx="8911687" cy="832157"/>
          </a:xfrm>
        </p:spPr>
        <p:txBody>
          <a:bodyPr/>
          <a:lstStyle/>
          <a:p>
            <a:pPr algn="ctr"/>
            <a:r>
              <a:rPr lang="tr-TR" dirty="0" smtClean="0"/>
              <a:t>Sonuçlar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589212" y="1261533"/>
            <a:ext cx="4313864" cy="4649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1400" u="sng" dirty="0" smtClean="0"/>
              <a:t>Model 1</a:t>
            </a:r>
          </a:p>
          <a:p>
            <a:pPr marL="0" indent="0">
              <a:buNone/>
            </a:pPr>
            <a:r>
              <a:rPr lang="en-US" sz="1100" dirty="0" smtClean="0"/>
              <a:t>Test </a:t>
            </a:r>
            <a:r>
              <a:rPr lang="en-US" sz="1100" dirty="0"/>
              <a:t>edilen :test\Dog_Doberman\Doberman_ (66).jpg</a:t>
            </a:r>
          </a:p>
          <a:p>
            <a:pPr marL="0" indent="0">
              <a:buNone/>
            </a:pPr>
            <a:r>
              <a:rPr lang="en-US" sz="1100" dirty="0"/>
              <a:t> Test sonucu :dog doberman</a:t>
            </a:r>
          </a:p>
          <a:p>
            <a:pPr marL="0" indent="0">
              <a:buNone/>
            </a:pPr>
            <a:r>
              <a:rPr lang="en-US" sz="1100" dirty="0"/>
              <a:t> Test orani :</a:t>
            </a:r>
            <a:r>
              <a:rPr lang="en-US" sz="1100" dirty="0" smtClean="0"/>
              <a:t>0.4211909770965576</a:t>
            </a:r>
            <a:endParaRPr lang="tr-TR" sz="1100" dirty="0" smtClean="0"/>
          </a:p>
          <a:p>
            <a:pPr marL="0" indent="0">
              <a:buNone/>
            </a:pPr>
            <a:r>
              <a:rPr lang="tr-TR" sz="1400" u="sng" dirty="0" smtClean="0"/>
              <a:t>Model 2</a:t>
            </a:r>
          </a:p>
          <a:p>
            <a:pPr marL="0" indent="0">
              <a:buNone/>
            </a:pPr>
            <a:r>
              <a:rPr lang="tr-TR" sz="1100" dirty="0"/>
              <a:t> </a:t>
            </a:r>
            <a:r>
              <a:rPr lang="en-US" sz="1100" dirty="0" smtClean="0"/>
              <a:t>Test </a:t>
            </a:r>
            <a:r>
              <a:rPr lang="en-US" sz="1100" dirty="0"/>
              <a:t>edilen :test\Dog_Doberman\Doberman_ (66).jpg</a:t>
            </a:r>
          </a:p>
          <a:p>
            <a:pPr marL="0" indent="0">
              <a:buNone/>
            </a:pPr>
            <a:r>
              <a:rPr lang="en-US" sz="1100" dirty="0"/>
              <a:t> Test sonucu :dog doberman</a:t>
            </a:r>
          </a:p>
          <a:p>
            <a:pPr marL="0" indent="0">
              <a:buNone/>
            </a:pPr>
            <a:r>
              <a:rPr lang="en-US" sz="1100" dirty="0"/>
              <a:t> Test orani :</a:t>
            </a:r>
            <a:r>
              <a:rPr lang="en-US" sz="1100" dirty="0" smtClean="0"/>
              <a:t>0.8739676475524902</a:t>
            </a:r>
            <a:endParaRPr lang="tr-TR" sz="1100" dirty="0" smtClean="0"/>
          </a:p>
          <a:p>
            <a:pPr marL="0" indent="0">
              <a:buNone/>
            </a:pPr>
            <a:r>
              <a:rPr lang="tr-TR" sz="1400" u="sng" dirty="0" smtClean="0"/>
              <a:t>Model 3</a:t>
            </a:r>
            <a:endParaRPr lang="tr-TR" sz="1400" u="sng" dirty="0"/>
          </a:p>
          <a:p>
            <a:pPr marL="0" indent="0">
              <a:buNone/>
            </a:pPr>
            <a:r>
              <a:rPr lang="en-US" sz="1100" dirty="0"/>
              <a:t> Test edilen :test\Dog_Doberman\Doberman_ (66).jpg</a:t>
            </a:r>
          </a:p>
          <a:p>
            <a:pPr marL="0" indent="0">
              <a:buNone/>
            </a:pPr>
            <a:r>
              <a:rPr lang="en-US" sz="1100" dirty="0"/>
              <a:t> Test sonucu :dog doberman</a:t>
            </a:r>
          </a:p>
          <a:p>
            <a:pPr marL="0" indent="0">
              <a:buNone/>
            </a:pPr>
            <a:r>
              <a:rPr lang="en-US" sz="1100" dirty="0"/>
              <a:t> Test orani :</a:t>
            </a:r>
            <a:r>
              <a:rPr lang="en-US" sz="1100" dirty="0" smtClean="0"/>
              <a:t>0.9457615613937378</a:t>
            </a:r>
            <a:endParaRPr lang="tr-TR" sz="1100" dirty="0" smtClean="0"/>
          </a:p>
          <a:p>
            <a:pPr marL="0" indent="0">
              <a:buNone/>
            </a:pPr>
            <a:r>
              <a:rPr lang="tr-TR" sz="1400" u="sng" dirty="0" smtClean="0"/>
              <a:t>Model 4</a:t>
            </a:r>
            <a:endParaRPr lang="tr-TR" sz="1400" u="sng" dirty="0"/>
          </a:p>
          <a:p>
            <a:pPr marL="0" indent="0">
              <a:buNone/>
            </a:pPr>
            <a:r>
              <a:rPr lang="en-US" sz="1100" dirty="0"/>
              <a:t> Test edilen :test\Dog_Doberman\Doberman_ (66).jpg</a:t>
            </a:r>
          </a:p>
          <a:p>
            <a:pPr marL="0" indent="0">
              <a:buNone/>
            </a:pPr>
            <a:r>
              <a:rPr lang="en-US" sz="1100" dirty="0"/>
              <a:t> Test sonucu :dog doberman</a:t>
            </a:r>
          </a:p>
          <a:p>
            <a:pPr marL="0" indent="0">
              <a:buNone/>
            </a:pPr>
            <a:r>
              <a:rPr lang="en-US" sz="1100" dirty="0"/>
              <a:t> Test orani :0.973795473575592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190747" y="1261533"/>
            <a:ext cx="4313864" cy="46423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1400" u="sng" dirty="0" smtClean="0"/>
              <a:t>Model 1</a:t>
            </a:r>
            <a:r>
              <a:rPr lang="en-US" sz="1400" u="sng" dirty="0" smtClean="0"/>
              <a:t> </a:t>
            </a:r>
            <a:endParaRPr lang="tr-TR" sz="1400" u="sng" dirty="0" smtClean="0"/>
          </a:p>
          <a:p>
            <a:pPr marL="0" indent="0">
              <a:buNone/>
            </a:pPr>
            <a:r>
              <a:rPr lang="en-US" sz="1100" dirty="0" smtClean="0"/>
              <a:t>Test </a:t>
            </a:r>
            <a:r>
              <a:rPr lang="en-US" sz="1100" dirty="0"/>
              <a:t>edilen :test\Dog_Rottweiler\Rottweiler_ (74).jpg</a:t>
            </a:r>
          </a:p>
          <a:p>
            <a:pPr marL="0" indent="0">
              <a:buNone/>
            </a:pPr>
            <a:r>
              <a:rPr lang="en-US" sz="1100" dirty="0"/>
              <a:t> Test sonucu :dog rottweiler</a:t>
            </a:r>
          </a:p>
          <a:p>
            <a:pPr marL="0" indent="0">
              <a:buNone/>
            </a:pPr>
            <a:r>
              <a:rPr lang="en-US" sz="1100" dirty="0"/>
              <a:t> Test orani :</a:t>
            </a:r>
            <a:r>
              <a:rPr lang="en-US" sz="1100" dirty="0" smtClean="0"/>
              <a:t>0.3174095153808594</a:t>
            </a:r>
            <a:endParaRPr lang="tr-TR" sz="1100" dirty="0" smtClean="0"/>
          </a:p>
          <a:p>
            <a:pPr marL="0" indent="0">
              <a:buNone/>
            </a:pPr>
            <a:r>
              <a:rPr lang="tr-TR" sz="1400" u="sng" dirty="0" smtClean="0"/>
              <a:t>Model 2</a:t>
            </a:r>
            <a:endParaRPr lang="tr-TR" sz="1400" u="sng" dirty="0"/>
          </a:p>
          <a:p>
            <a:pPr marL="0" indent="0">
              <a:buNone/>
            </a:pPr>
            <a:r>
              <a:rPr lang="en-US" sz="1100" dirty="0"/>
              <a:t> Test edilen :test\Dog_Rottweiler\Rottweiler_ (74).jpg</a:t>
            </a:r>
          </a:p>
          <a:p>
            <a:pPr marL="0" indent="0">
              <a:buNone/>
            </a:pPr>
            <a:r>
              <a:rPr lang="en-US" sz="1100" dirty="0"/>
              <a:t> Test sonucu :dog rottweiler</a:t>
            </a:r>
          </a:p>
          <a:p>
            <a:pPr marL="0" indent="0">
              <a:buNone/>
            </a:pPr>
            <a:r>
              <a:rPr lang="en-US" sz="1100" dirty="0"/>
              <a:t> Test orani :</a:t>
            </a:r>
            <a:r>
              <a:rPr lang="en-US" sz="1100" dirty="0" smtClean="0"/>
              <a:t>0.6823354363441467</a:t>
            </a:r>
            <a:endParaRPr lang="tr-TR" sz="1100" dirty="0" smtClean="0"/>
          </a:p>
          <a:p>
            <a:pPr marL="0" indent="0">
              <a:buNone/>
            </a:pPr>
            <a:r>
              <a:rPr lang="tr-TR" sz="1400" u="sng" dirty="0" smtClean="0"/>
              <a:t>Model 3</a:t>
            </a:r>
            <a:endParaRPr lang="tr-TR" sz="1400" u="sng" dirty="0"/>
          </a:p>
          <a:p>
            <a:pPr marL="0" indent="0">
              <a:buNone/>
            </a:pPr>
            <a:r>
              <a:rPr lang="en-US" sz="1100" dirty="0"/>
              <a:t> Test edilen :test\Dog_Rottweiler\Rottweiler_ (74).jpg</a:t>
            </a:r>
          </a:p>
          <a:p>
            <a:pPr marL="0" indent="0">
              <a:buNone/>
            </a:pPr>
            <a:r>
              <a:rPr lang="en-US" sz="1100" dirty="0"/>
              <a:t> Test sonucu :dog rottweiler</a:t>
            </a:r>
          </a:p>
          <a:p>
            <a:pPr marL="0" indent="0">
              <a:buNone/>
            </a:pPr>
            <a:r>
              <a:rPr lang="en-US" sz="1100" dirty="0"/>
              <a:t> Test orani :</a:t>
            </a:r>
            <a:r>
              <a:rPr lang="en-US" sz="1100" dirty="0" smtClean="0"/>
              <a:t>0.8252708315849304</a:t>
            </a:r>
            <a:endParaRPr lang="tr-TR" sz="1100" dirty="0" smtClean="0"/>
          </a:p>
          <a:p>
            <a:pPr marL="0" indent="0">
              <a:buNone/>
            </a:pPr>
            <a:r>
              <a:rPr lang="tr-TR" sz="1400" u="sng" dirty="0" smtClean="0"/>
              <a:t>Model 4</a:t>
            </a:r>
            <a:endParaRPr lang="tr-TR" sz="1400" u="sng" dirty="0"/>
          </a:p>
          <a:p>
            <a:pPr marL="0" indent="0">
              <a:buNone/>
            </a:pPr>
            <a:r>
              <a:rPr lang="en-US" sz="1100" dirty="0"/>
              <a:t> Test edilen :test\Dog_Rottweiler\Rottweiler_ (74).jpg</a:t>
            </a:r>
          </a:p>
          <a:p>
            <a:pPr marL="0" indent="0">
              <a:buNone/>
            </a:pPr>
            <a:r>
              <a:rPr lang="en-US" sz="1100" dirty="0"/>
              <a:t> Test sonucu :dog rottweiler</a:t>
            </a:r>
          </a:p>
          <a:p>
            <a:pPr marL="0" indent="0">
              <a:buNone/>
            </a:pPr>
            <a:r>
              <a:rPr lang="en-US" sz="1100" dirty="0"/>
              <a:t> Test orani :0.8804446458816528</a:t>
            </a:r>
          </a:p>
        </p:txBody>
      </p:sp>
    </p:spTree>
    <p:extLst>
      <p:ext uri="{BB962C8B-B14F-4D97-AF65-F5344CB8AC3E}">
        <p14:creationId xmlns:p14="http://schemas.microsoft.com/office/powerpoint/2010/main" val="351082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098243"/>
            <a:ext cx="8911687" cy="1280890"/>
          </a:xfrm>
        </p:spPr>
        <p:txBody>
          <a:bodyPr/>
          <a:lstStyle/>
          <a:p>
            <a:pPr algn="ctr"/>
            <a:r>
              <a:rPr lang="tr-TR" dirty="0"/>
              <a:t>Verisetinin Hazırlanması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tr-TR" dirty="0"/>
              <a:t>Onaltı farklı köpek cinsinden oluşan , her cins için 80 adet fotoğraf ile birlikte toplam 1280 adet fotoğraf </a:t>
            </a:r>
            <a:r>
              <a:rPr lang="tr-TR" dirty="0" smtClean="0"/>
              <a:t>buldum.</a:t>
            </a:r>
            <a:endParaRPr lang="en-US" dirty="0"/>
          </a:p>
          <a:p>
            <a:pPr fontAlgn="base"/>
            <a:r>
              <a:rPr lang="tr-TR" dirty="0"/>
              <a:t>Bulunan fotoğraflar farklı boyutlarda olduklarından hepsi aynı boyuta </a:t>
            </a:r>
            <a:r>
              <a:rPr lang="tr-TR" dirty="0" smtClean="0"/>
              <a:t>indirgedim.(</a:t>
            </a:r>
            <a:r>
              <a:rPr lang="tr-TR" dirty="0"/>
              <a:t>ImageResizer kullanıldı.)</a:t>
            </a:r>
            <a:r>
              <a:rPr lang="en-US" dirty="0"/>
              <a:t>​</a:t>
            </a:r>
          </a:p>
          <a:p>
            <a:pPr fontAlgn="base"/>
            <a:r>
              <a:rPr lang="tr-TR" dirty="0"/>
              <a:t>Model oluşturabilmek ve sonrasında test edebilmek için her türden 16 adet fotoğraf </a:t>
            </a:r>
            <a:r>
              <a:rPr lang="tr-TR" dirty="0" smtClean="0"/>
              <a:t>ayrıldıp test klasörüne , kalan 64 fotoğraf ise train klasörüne kaydettim.</a:t>
            </a:r>
            <a:endParaRPr lang="en-US" dirty="0"/>
          </a:p>
          <a:p>
            <a:pPr fontAlgn="base"/>
            <a:r>
              <a:rPr lang="tr-TR" dirty="0"/>
              <a:t>Train ve Test </a:t>
            </a:r>
            <a:r>
              <a:rPr lang="tr-TR" dirty="0" smtClean="0"/>
              <a:t>klasörlerindeki fotoğrafların etiketleri düzelttim.</a:t>
            </a:r>
            <a:r>
              <a:rPr lang="en-US" dirty="0" smtClean="0"/>
              <a:t>​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71" y="1249561"/>
            <a:ext cx="5480029" cy="4540249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97" y="1249561"/>
            <a:ext cx="5213570" cy="4540249"/>
          </a:xfrm>
        </p:spPr>
      </p:pic>
    </p:spTree>
    <p:extLst>
      <p:ext uri="{BB962C8B-B14F-4D97-AF65-F5344CB8AC3E}">
        <p14:creationId xmlns:p14="http://schemas.microsoft.com/office/powerpoint/2010/main" val="37507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24577"/>
            <a:ext cx="8911687" cy="1280890"/>
          </a:xfrm>
        </p:spPr>
        <p:txBody>
          <a:bodyPr/>
          <a:lstStyle/>
          <a:p>
            <a:pPr algn="ctr"/>
            <a:r>
              <a:rPr lang="tr-TR" dirty="0"/>
              <a:t>Sınıflandırma İçin Programların Hazırlanması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05467"/>
            <a:ext cx="8915400" cy="3777622"/>
          </a:xfrm>
        </p:spPr>
        <p:txBody>
          <a:bodyPr>
            <a:normAutofit lnSpcReduction="10000"/>
          </a:bodyPr>
          <a:lstStyle/>
          <a:p>
            <a:pPr fontAlgn="base"/>
            <a:r>
              <a:rPr lang="tr-TR" dirty="0"/>
              <a:t>Bu aşama benim en çok zorlandığım kısım olmakla beraber en uzun süren kısım oldu .</a:t>
            </a:r>
            <a:r>
              <a:rPr lang="en-US" dirty="0"/>
              <a:t>​</a:t>
            </a:r>
          </a:p>
          <a:p>
            <a:pPr fontAlgn="base"/>
            <a:r>
              <a:rPr lang="tr-TR" dirty="0"/>
              <a:t>Proje de verilen örneği çalıştırmak için önce Anaconda3 (Python 3.7) ile PyCharm </a:t>
            </a:r>
            <a:r>
              <a:rPr lang="tr-TR" dirty="0" smtClean="0"/>
              <a:t>kullandım</a:t>
            </a:r>
            <a:r>
              <a:rPr lang="tr-TR" dirty="0"/>
              <a:t> </a:t>
            </a:r>
            <a:r>
              <a:rPr lang="tr-TR" dirty="0" smtClean="0"/>
              <a:t>ve sürekli kütüphane hataları aldım.</a:t>
            </a:r>
            <a:endParaRPr lang="en-US" dirty="0"/>
          </a:p>
          <a:p>
            <a:pPr fontAlgn="base"/>
            <a:r>
              <a:rPr lang="tr-TR" dirty="0"/>
              <a:t>Daha sonra gerekli kütüphaneleri kuramadığımdan Anaconda3 (Python 3.7) ile Spyder </a:t>
            </a:r>
            <a:r>
              <a:rPr lang="tr-TR" dirty="0" smtClean="0"/>
              <a:t>denedim ve hazır örneği çalıştırabildim.</a:t>
            </a:r>
            <a:endParaRPr lang="en-US" dirty="0"/>
          </a:p>
          <a:p>
            <a:pPr fontAlgn="base"/>
            <a:r>
              <a:rPr lang="tr-TR" dirty="0"/>
              <a:t>Anaconda Navigator ile kütüphaneleri manual olarak (tensorflow , opencv , dill ..) kurdum.</a:t>
            </a:r>
            <a:r>
              <a:rPr lang="en-US" dirty="0"/>
              <a:t>​</a:t>
            </a:r>
          </a:p>
          <a:p>
            <a:pPr fontAlgn="base"/>
            <a:r>
              <a:rPr lang="tr-TR" dirty="0"/>
              <a:t>Anaconda Prompt üzerin cd komutu ile projemin olduğu klasörde komut satırını </a:t>
            </a:r>
            <a:r>
              <a:rPr lang="tr-TR" dirty="0" smtClean="0"/>
              <a:t>açtım ve örnek projedeki train komutlarını çalıştırdım.</a:t>
            </a:r>
          </a:p>
          <a:p>
            <a:pPr fontAlgn="base"/>
            <a:r>
              <a:rPr lang="tr-TR" dirty="0" smtClean="0"/>
              <a:t>Örnek projede çıkan sonuçlar Spyder da çıktı olarak kaldığından test.py içerisine sonuçları sonuclar.txt olarak kaydedecek şekilde python kodlarını ekledim .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4" y="80031"/>
            <a:ext cx="4354433" cy="3265824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9" y="0"/>
            <a:ext cx="4360334" cy="327025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9" y="3530005"/>
            <a:ext cx="4360334" cy="32702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4" y="3530005"/>
            <a:ext cx="4354433" cy="32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606243"/>
            <a:ext cx="8911687" cy="1280890"/>
          </a:xfrm>
        </p:spPr>
        <p:txBody>
          <a:bodyPr/>
          <a:lstStyle/>
          <a:p>
            <a:pPr algn="ctr"/>
            <a:r>
              <a:rPr lang="tr-TR" dirty="0"/>
              <a:t>Train Aşaması 1</a:t>
            </a:r>
            <a:r>
              <a:rPr lang="en-US" dirty="0"/>
              <a:t>​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887133"/>
            <a:ext cx="8915400" cy="4319489"/>
          </a:xfrm>
        </p:spPr>
        <p:txBody>
          <a:bodyPr/>
          <a:lstStyle/>
          <a:p>
            <a:pPr fontAlgn="base"/>
            <a:r>
              <a:rPr lang="tr-TR" dirty="0"/>
              <a:t>İlk olarak </a:t>
            </a:r>
            <a:r>
              <a:rPr lang="tr-TR" dirty="0" smtClean="0"/>
              <a:t>örnek projedeki train komutunda "how_many_training_steps=7000</a:t>
            </a:r>
            <a:r>
              <a:rPr lang="tr-TR" dirty="0"/>
              <a:t>" </a:t>
            </a:r>
            <a:r>
              <a:rPr lang="tr-TR" dirty="0" smtClean="0"/>
              <a:t>kısmını </a:t>
            </a:r>
            <a:r>
              <a:rPr lang="tr-TR" dirty="0"/>
              <a:t>100 </a:t>
            </a:r>
            <a:r>
              <a:rPr lang="tr-TR" dirty="0" smtClean="0"/>
              <a:t>adım olacak şekilde </a:t>
            </a:r>
            <a:r>
              <a:rPr lang="tr-TR" dirty="0"/>
              <a:t>eğitim gerçekleştirdim.</a:t>
            </a:r>
            <a:r>
              <a:rPr lang="en-US" dirty="0"/>
              <a:t>​</a:t>
            </a:r>
          </a:p>
          <a:p>
            <a:pPr fontAlgn="base"/>
            <a:r>
              <a:rPr lang="tr-TR" dirty="0"/>
              <a:t>Yaklaşık 5-10 dk sonra işlem tamamlanınca bottlenecks , training summaries , training_graph </a:t>
            </a:r>
            <a:r>
              <a:rPr lang="tr-TR" dirty="0" smtClean="0"/>
              <a:t>ve trainin labels dosyaları </a:t>
            </a:r>
            <a:r>
              <a:rPr lang="tr-TR" dirty="0"/>
              <a:t>oluştu. (Model)</a:t>
            </a:r>
            <a:r>
              <a:rPr lang="en-US" dirty="0"/>
              <a:t>​</a:t>
            </a:r>
          </a:p>
          <a:p>
            <a:pPr fontAlgn="base"/>
            <a:r>
              <a:rPr lang="tr-TR" dirty="0"/>
              <a:t>Daha sonra Spyder üzerinden test.py çalıştırdığımda çıktı olarak sonuçlar </a:t>
            </a:r>
            <a:r>
              <a:rPr lang="tr-TR" dirty="0" smtClean="0"/>
              <a:t>aldım</a:t>
            </a:r>
            <a:r>
              <a:rPr lang="tr-TR" dirty="0"/>
              <a:t> </a:t>
            </a:r>
            <a:r>
              <a:rPr lang="tr-TR" dirty="0" smtClean="0"/>
              <a:t>ve test.py içersindeki kod ile Sonuclar.txt ye çıktıları yazdırdım.</a:t>
            </a:r>
          </a:p>
        </p:txBody>
      </p:sp>
    </p:spTree>
    <p:extLst>
      <p:ext uri="{BB962C8B-B14F-4D97-AF65-F5344CB8AC3E}">
        <p14:creationId xmlns:p14="http://schemas.microsoft.com/office/powerpoint/2010/main" val="154605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-1"/>
            <a:ext cx="4313237" cy="323492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44" y="3403601"/>
            <a:ext cx="4317560" cy="32381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68" y="92382"/>
            <a:ext cx="4713816" cy="62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Diğer Train Aşamaları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Bu kez örnek </a:t>
            </a:r>
            <a:r>
              <a:rPr lang="tr-TR" dirty="0"/>
              <a:t>projedeki train komutunda "how_many_training_steps=7000" kısmını </a:t>
            </a:r>
            <a:r>
              <a:rPr lang="tr-TR" dirty="0" smtClean="0"/>
              <a:t>1000 adım , 3000 adım ve 7000 adım </a:t>
            </a:r>
            <a:r>
              <a:rPr lang="tr-TR" dirty="0"/>
              <a:t>olacak şekilde </a:t>
            </a:r>
            <a:r>
              <a:rPr lang="tr-TR" dirty="0" smtClean="0"/>
              <a:t>değiştirdim.</a:t>
            </a:r>
          </a:p>
          <a:p>
            <a:r>
              <a:rPr lang="en-US" dirty="0" smtClean="0"/>
              <a:t>​</a:t>
            </a:r>
            <a:r>
              <a:rPr lang="tr-TR" dirty="0" smtClean="0"/>
              <a:t>Her adım için farklı proje dosyası oluşturarak 4 adet Model oluşturup hepsini Spyder üzerinde test.py ile test edip sonucları Sonuclar.txt olacak şekilde ayrı ayrı kaydettim 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5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5" y="499533"/>
            <a:ext cx="3876145" cy="561340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80" y="499533"/>
            <a:ext cx="3854450" cy="561340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49" y="499533"/>
            <a:ext cx="3697285" cy="561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94</TotalTime>
  <Words>638</Words>
  <Application>Microsoft Office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Yapay Ağlar Projesi Köpekleri türlerine göre sınıflandırma​ (Image Classification)</vt:lpstr>
      <vt:lpstr>Verisetinin Hazırlanması</vt:lpstr>
      <vt:lpstr>PowerPoint Presentation</vt:lpstr>
      <vt:lpstr>Sınıflandırma İçin Programların Hazırlanması</vt:lpstr>
      <vt:lpstr>PowerPoint Presentation</vt:lpstr>
      <vt:lpstr>Train Aşaması 1​ </vt:lpstr>
      <vt:lpstr>PowerPoint Presentation</vt:lpstr>
      <vt:lpstr>Diğer Train Aşamaları</vt:lpstr>
      <vt:lpstr>PowerPoint Presentation</vt:lpstr>
      <vt:lpstr>Sonuçlar</vt:lpstr>
      <vt:lpstr>Sonuçlar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Yapay Ağlar Projesi Köpekleri türlerine göre sınıflandırma​ (Image Classification)</dc:title>
  <dc:creator>Tayfur Dindar</dc:creator>
  <cp:lastModifiedBy>Tayfur Dindar</cp:lastModifiedBy>
  <cp:revision>7</cp:revision>
  <dcterms:created xsi:type="dcterms:W3CDTF">2019-05-06T19:45:26Z</dcterms:created>
  <dcterms:modified xsi:type="dcterms:W3CDTF">2019-05-06T21:20:21Z</dcterms:modified>
</cp:coreProperties>
</file>